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99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74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974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8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0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79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82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43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19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07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0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4675-67FA-4609-A7D0-FC8F6A6C4A31}" type="datetimeFigureOut">
              <a:rPr lang="uk-UA" smtClean="0"/>
              <a:t>22.05.2025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2D69-1878-475A-A894-4279426BCA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891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8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4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3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0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3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0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02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5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7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6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02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9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2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9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1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02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4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1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9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3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4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4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2025-05-22T12:50:37Z</dcterms:created>
  <dcterms:modified xsi:type="dcterms:W3CDTF">2025-05-22T12:51:34Z</dcterms:modified>
</cp:coreProperties>
</file>